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307" r:id="rId2"/>
    <p:sldId id="322" r:id="rId3"/>
    <p:sldId id="352" r:id="rId4"/>
    <p:sldId id="256" r:id="rId5"/>
    <p:sldId id="258" r:id="rId6"/>
    <p:sldId id="261" r:id="rId7"/>
    <p:sldId id="262" r:id="rId8"/>
    <p:sldId id="260" r:id="rId9"/>
    <p:sldId id="324" r:id="rId10"/>
    <p:sldId id="325" r:id="rId11"/>
    <p:sldId id="323" r:id="rId12"/>
    <p:sldId id="272" r:id="rId13"/>
    <p:sldId id="277" r:id="rId14"/>
    <p:sldId id="264" r:id="rId15"/>
    <p:sldId id="335" r:id="rId16"/>
    <p:sldId id="327" r:id="rId17"/>
    <p:sldId id="326" r:id="rId18"/>
    <p:sldId id="263" r:id="rId19"/>
    <p:sldId id="265" r:id="rId20"/>
    <p:sldId id="266" r:id="rId21"/>
    <p:sldId id="267" r:id="rId22"/>
    <p:sldId id="328" r:id="rId23"/>
    <p:sldId id="329" r:id="rId24"/>
    <p:sldId id="330" r:id="rId25"/>
    <p:sldId id="259" r:id="rId26"/>
    <p:sldId id="268" r:id="rId27"/>
    <p:sldId id="271" r:id="rId28"/>
    <p:sldId id="283" r:id="rId29"/>
    <p:sldId id="317" r:id="rId30"/>
    <p:sldId id="332" r:id="rId31"/>
    <p:sldId id="334" r:id="rId32"/>
    <p:sldId id="280" r:id="rId33"/>
    <p:sldId id="333" r:id="rId34"/>
    <p:sldId id="276" r:id="rId35"/>
    <p:sldId id="270" r:id="rId36"/>
    <p:sldId id="269" r:id="rId37"/>
    <p:sldId id="331" r:id="rId38"/>
    <p:sldId id="296" r:id="rId39"/>
    <p:sldId id="336" r:id="rId40"/>
    <p:sldId id="295" r:id="rId41"/>
    <p:sldId id="297" r:id="rId42"/>
    <p:sldId id="338" r:id="rId43"/>
    <p:sldId id="353" r:id="rId44"/>
    <p:sldId id="313" r:id="rId45"/>
    <p:sldId id="321" r:id="rId46"/>
    <p:sldId id="304" r:id="rId47"/>
    <p:sldId id="339" r:id="rId48"/>
    <p:sldId id="340" r:id="rId49"/>
    <p:sldId id="341" r:id="rId50"/>
    <p:sldId id="314" r:id="rId51"/>
    <p:sldId id="315" r:id="rId52"/>
    <p:sldId id="342" r:id="rId53"/>
    <p:sldId id="343" r:id="rId54"/>
    <p:sldId id="344" r:id="rId55"/>
    <p:sldId id="287" r:id="rId56"/>
    <p:sldId id="286" r:id="rId57"/>
    <p:sldId id="291" r:id="rId58"/>
    <p:sldId id="345" r:id="rId59"/>
    <p:sldId id="346" r:id="rId60"/>
    <p:sldId id="347" r:id="rId61"/>
    <p:sldId id="348" r:id="rId62"/>
    <p:sldId id="309" r:id="rId63"/>
    <p:sldId id="349" r:id="rId64"/>
    <p:sldId id="350" r:id="rId65"/>
    <p:sldId id="300" r:id="rId66"/>
    <p:sldId id="302" r:id="rId67"/>
    <p:sldId id="303" r:id="rId68"/>
    <p:sldId id="351" r:id="rId69"/>
  </p:sldIdLst>
  <p:sldSz cx="6480175" cy="4500563"/>
  <p:notesSz cx="10234613" cy="7099300"/>
  <p:defaultTextStyle>
    <a:defPPr>
      <a:defRPr lang="pt-BR"/>
    </a:defPPr>
    <a:lvl1pPr marL="0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29138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58277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987415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16553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645691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1974830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03968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633106" algn="l" defTabSz="65827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8">
          <p15:clr>
            <a:srgbClr val="A4A3A4"/>
          </p15:clr>
        </p15:guide>
        <p15:guide id="2" pos="20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1734" y="282"/>
      </p:cViewPr>
      <p:guideLst>
        <p:guide orient="horz" pos="1418"/>
        <p:guide pos="204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A5329-7C68-4CEB-9FE9-42A792575035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79755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3A5B6-B654-48CC-8B36-7B81073D178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3B710-7063-483C-8263-25F9522E7765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392488" y="887413"/>
            <a:ext cx="3449637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023938" y="3416300"/>
            <a:ext cx="8186737" cy="27955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74370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797550" y="674370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86FE6-A79B-4759-BA17-E1A903B115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30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86FE6-A79B-4759-BA17-E1A903B11587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89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6015" y="1398092"/>
            <a:ext cx="5508149" cy="964704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72028" y="2550319"/>
            <a:ext cx="4536123" cy="11501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9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582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87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1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4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74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03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33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698129" y="180232"/>
            <a:ext cx="1458039" cy="3840064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24011" y="180232"/>
            <a:ext cx="4266115" cy="3840064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1891" y="2892028"/>
            <a:ext cx="5508149" cy="893862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11891" y="1907532"/>
            <a:ext cx="5508149" cy="984498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91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582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8741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1655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4569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7483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30396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63310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24011" y="1050131"/>
            <a:ext cx="2862077" cy="297016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294091" y="1050131"/>
            <a:ext cx="2862077" cy="297016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24011" y="1007418"/>
            <a:ext cx="2863203" cy="419844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24011" y="1427262"/>
            <a:ext cx="2863203" cy="2593033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3291841" y="1007418"/>
            <a:ext cx="2864327" cy="419844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3291841" y="1427262"/>
            <a:ext cx="2864327" cy="2593033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4011" y="179190"/>
            <a:ext cx="2131933" cy="76259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33568" y="179189"/>
            <a:ext cx="3622598" cy="384110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24011" y="941785"/>
            <a:ext cx="2131933" cy="3078510"/>
          </a:xfrm>
        </p:spPr>
        <p:txBody>
          <a:bodyPr/>
          <a:lstStyle>
            <a:lvl1pPr marL="0" indent="0">
              <a:buNone/>
              <a:defRPr sz="1000"/>
            </a:lvl1pPr>
            <a:lvl2pPr marL="329138" indent="0">
              <a:buNone/>
              <a:defRPr sz="900"/>
            </a:lvl2pPr>
            <a:lvl3pPr marL="658277" indent="0">
              <a:buNone/>
              <a:defRPr sz="700"/>
            </a:lvl3pPr>
            <a:lvl4pPr marL="987415" indent="0">
              <a:buNone/>
              <a:defRPr sz="600"/>
            </a:lvl4pPr>
            <a:lvl5pPr marL="1316553" indent="0">
              <a:buNone/>
              <a:defRPr sz="600"/>
            </a:lvl5pPr>
            <a:lvl6pPr marL="1645691" indent="0">
              <a:buNone/>
              <a:defRPr sz="600"/>
            </a:lvl6pPr>
            <a:lvl7pPr marL="1974830" indent="0">
              <a:buNone/>
              <a:defRPr sz="600"/>
            </a:lvl7pPr>
            <a:lvl8pPr marL="2303968" indent="0">
              <a:buNone/>
              <a:defRPr sz="600"/>
            </a:lvl8pPr>
            <a:lvl9pPr marL="2633106" indent="0">
              <a:buNone/>
              <a:defRPr sz="6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162" y="3150394"/>
            <a:ext cx="3888105" cy="371922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270162" y="402133"/>
            <a:ext cx="3888105" cy="2700338"/>
          </a:xfrm>
        </p:spPr>
        <p:txBody>
          <a:bodyPr/>
          <a:lstStyle>
            <a:lvl1pPr marL="0" indent="0">
              <a:buNone/>
              <a:defRPr sz="2300"/>
            </a:lvl1pPr>
            <a:lvl2pPr marL="329138" indent="0">
              <a:buNone/>
              <a:defRPr sz="2000"/>
            </a:lvl2pPr>
            <a:lvl3pPr marL="658277" indent="0">
              <a:buNone/>
              <a:defRPr sz="1700"/>
            </a:lvl3pPr>
            <a:lvl4pPr marL="987415" indent="0">
              <a:buNone/>
              <a:defRPr sz="1400"/>
            </a:lvl4pPr>
            <a:lvl5pPr marL="1316553" indent="0">
              <a:buNone/>
              <a:defRPr sz="1400"/>
            </a:lvl5pPr>
            <a:lvl6pPr marL="1645691" indent="0">
              <a:buNone/>
              <a:defRPr sz="1400"/>
            </a:lvl6pPr>
            <a:lvl7pPr marL="1974830" indent="0">
              <a:buNone/>
              <a:defRPr sz="1400"/>
            </a:lvl7pPr>
            <a:lvl8pPr marL="2303968" indent="0">
              <a:buNone/>
              <a:defRPr sz="1400"/>
            </a:lvl8pPr>
            <a:lvl9pPr marL="2633106" indent="0">
              <a:buNone/>
              <a:defRPr sz="14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70162" y="3522317"/>
            <a:ext cx="3888105" cy="528190"/>
          </a:xfrm>
        </p:spPr>
        <p:txBody>
          <a:bodyPr/>
          <a:lstStyle>
            <a:lvl1pPr marL="0" indent="0">
              <a:buNone/>
              <a:defRPr sz="1000"/>
            </a:lvl1pPr>
            <a:lvl2pPr marL="329138" indent="0">
              <a:buNone/>
              <a:defRPr sz="900"/>
            </a:lvl2pPr>
            <a:lvl3pPr marL="658277" indent="0">
              <a:buNone/>
              <a:defRPr sz="700"/>
            </a:lvl3pPr>
            <a:lvl4pPr marL="987415" indent="0">
              <a:buNone/>
              <a:defRPr sz="600"/>
            </a:lvl4pPr>
            <a:lvl5pPr marL="1316553" indent="0">
              <a:buNone/>
              <a:defRPr sz="600"/>
            </a:lvl5pPr>
            <a:lvl6pPr marL="1645691" indent="0">
              <a:buNone/>
              <a:defRPr sz="600"/>
            </a:lvl6pPr>
            <a:lvl7pPr marL="1974830" indent="0">
              <a:buNone/>
              <a:defRPr sz="600"/>
            </a:lvl7pPr>
            <a:lvl8pPr marL="2303968" indent="0">
              <a:buNone/>
              <a:defRPr sz="600"/>
            </a:lvl8pPr>
            <a:lvl9pPr marL="2633106" indent="0">
              <a:buNone/>
              <a:defRPr sz="6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24009" y="180231"/>
            <a:ext cx="5832158" cy="750094"/>
          </a:xfrm>
          <a:prstGeom prst="rect">
            <a:avLst/>
          </a:prstGeom>
        </p:spPr>
        <p:txBody>
          <a:bodyPr vert="horz" lIns="65828" tIns="32914" rIns="65828" bIns="32914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24009" y="1050131"/>
            <a:ext cx="5832158" cy="2970164"/>
          </a:xfrm>
          <a:prstGeom prst="rect">
            <a:avLst/>
          </a:prstGeom>
        </p:spPr>
        <p:txBody>
          <a:bodyPr vert="horz" lIns="65828" tIns="32914" rIns="65828" bIns="32914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324011" y="4171356"/>
            <a:ext cx="1512041" cy="239613"/>
          </a:xfrm>
          <a:prstGeom prst="rect">
            <a:avLst/>
          </a:prstGeom>
        </p:spPr>
        <p:txBody>
          <a:bodyPr vert="horz" lIns="65828" tIns="32914" rIns="65828" bIns="32914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CB43-8373-425B-B869-A3FFF822C354}" type="datetimeFigureOut">
              <a:rPr lang="pt-BR" smtClean="0"/>
              <a:pPr/>
              <a:t>10/01/2023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214062" y="4171356"/>
            <a:ext cx="2052055" cy="239613"/>
          </a:xfrm>
          <a:prstGeom prst="rect">
            <a:avLst/>
          </a:prstGeom>
        </p:spPr>
        <p:txBody>
          <a:bodyPr vert="horz" lIns="65828" tIns="32914" rIns="65828" bIns="32914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4644127" y="4171356"/>
            <a:ext cx="1512041" cy="239613"/>
          </a:xfrm>
          <a:prstGeom prst="rect">
            <a:avLst/>
          </a:prstGeom>
        </p:spPr>
        <p:txBody>
          <a:bodyPr vert="horz" lIns="65828" tIns="32914" rIns="65828" bIns="32914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B6E-93B5-4DF1-B2A4-AE4280BCE9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58277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54" indent="-246854" algn="l" defTabSz="658277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34850" indent="-205711" algn="l" defTabSz="6582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846" indent="-164569" algn="l" defTabSz="658277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84" indent="-164569" algn="l" defTabSz="658277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122" indent="-164569" algn="l" defTabSz="658277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0261" indent="-164569" algn="l" defTabSz="658277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399" indent="-164569" algn="l" defTabSz="658277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68537" indent="-164569" algn="l" defTabSz="658277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97675" indent="-164569" algn="l" defTabSz="658277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6582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07839" y="1242169"/>
            <a:ext cx="30963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latin typeface="Electric Butterflies" pitchFamily="2" charset="0"/>
                <a:cs typeface="Aharoni" pitchFamily="2" charset="-79"/>
              </a:rPr>
              <a:t>CAPA TROMBONE PIRATA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FÉ CEGA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Fé Cega, Faca Amolada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Beto Guedes e Milton Nascimento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C092D87-7227-4F51-9098-058C793D6D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3"/>
          <a:stretch/>
        </p:blipFill>
        <p:spPr>
          <a:xfrm>
            <a:off x="35999" y="680449"/>
            <a:ext cx="6365212" cy="423412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E5E0F28-4604-42DF-813F-C0B2B2CAA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11E42F-9F65-45EF-9868-EE6D710A8F7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02024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HAVA NAGILA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Folclórica Hebraica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04 HAVA-1.png">
            <a:extLst>
              <a:ext uri="{FF2B5EF4-FFF2-40B4-BE49-F238E27FC236}">
                <a16:creationId xmlns:a16="http://schemas.microsoft.com/office/drawing/2014/main" id="{696D2016-3E88-4113-AD78-491B0246D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4" b="6665"/>
          <a:stretch/>
        </p:blipFill>
        <p:spPr bwMode="auto">
          <a:xfrm>
            <a:off x="26984" y="666105"/>
            <a:ext cx="6343650" cy="356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C1EE1B-4B38-4B8C-B8EF-EA4D6DCB47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11E42F-9F65-45EF-9868-EE6D710A8F7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29001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BALKILLA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Funk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+ Tequila +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Crack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Danny Flores (Tequila) Estagiários (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funk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Crack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)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16 BALKILLA-1.png">
            <a:extLst>
              <a:ext uri="{FF2B5EF4-FFF2-40B4-BE49-F238E27FC236}">
                <a16:creationId xmlns:a16="http://schemas.microsoft.com/office/drawing/2014/main" id="{52CEB367-55E4-46ED-BD71-4626B7A5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9"/>
          <a:stretch/>
        </p:blipFill>
        <p:spPr bwMode="auto">
          <a:xfrm>
            <a:off x="78964" y="666105"/>
            <a:ext cx="6343650" cy="383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A5777D2-228D-4219-B11F-7FCE1142E0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21D8479-A41D-4115-8C2D-1C3EBA7A8735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LUCRO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sopra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312095" y="327551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Comp. Baiana System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5904383" y="4035093"/>
            <a:ext cx="4320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endParaRPr lang="pt-BR" sz="1600" b="1" dirty="0"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All the Way to the Sun" pitchFamily="2" charset="0"/>
            </a:endParaRPr>
          </a:p>
        </p:txBody>
      </p:sp>
      <p:pic>
        <p:nvPicPr>
          <p:cNvPr id="7170" name="Picture 2" descr="21 LUCRO-1.png">
            <a:extLst>
              <a:ext uri="{FF2B5EF4-FFF2-40B4-BE49-F238E27FC236}">
                <a16:creationId xmlns:a16="http://schemas.microsoft.com/office/drawing/2014/main" id="{255BF67E-0C98-406F-BB0A-F6CD4FE11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5" b="10888"/>
          <a:stretch/>
        </p:blipFill>
        <p:spPr bwMode="auto">
          <a:xfrm>
            <a:off x="143743" y="612610"/>
            <a:ext cx="6235311" cy="352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BAC2937-93C8-445A-9A11-C4C3EFC8A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FFBFB9F-9F64-460D-A813-86265D755949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680520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QUILOMBO GROOVE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Chico Science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2299C67-06A6-4AC7-996F-12D5561FEF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0C7BF1-ADF7-414C-A8AD-80B6F31EDDF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11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8BEB7D4-9DB0-498F-9509-DA94A8881B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" t="12595" b="51841"/>
          <a:stretch/>
        </p:blipFill>
        <p:spPr>
          <a:xfrm>
            <a:off x="231404" y="1245176"/>
            <a:ext cx="6221211" cy="22982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680520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MARACATU ATÓMICO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Jorge Mautner &amp; Nelson Jacobina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2299C67-06A6-4AC7-996F-12D5561FEF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0C7BF1-ADF7-414C-A8AD-80B6F31EDDF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942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680520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A PRAIEIRA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Chico Science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F662E35-D024-4831-A8CC-E688AC7C5C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0C7BF1-ADF7-414C-A8AD-80B6F31EDDF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72368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HOTSTEPPER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Here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Comes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the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Hotstepper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A.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Konley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/ Domino/ I.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Kamoze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56B7C4F-80FE-49C7-9843-CC0F3858A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0C7BF1-ADF7-414C-A8AD-80B6F31EDDF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14</a:t>
            </a:r>
          </a:p>
        </p:txBody>
      </p:sp>
      <p:pic>
        <p:nvPicPr>
          <p:cNvPr id="8194" name="Picture 2" descr="08 HOTSTEPPER-1.png">
            <a:extLst>
              <a:ext uri="{FF2B5EF4-FFF2-40B4-BE49-F238E27FC236}">
                <a16:creationId xmlns:a16="http://schemas.microsoft.com/office/drawing/2014/main" id="{41AA8953-AC01-44EA-B0EB-0FAEC9DC6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/>
          <a:stretch/>
        </p:blipFill>
        <p:spPr bwMode="auto">
          <a:xfrm>
            <a:off x="215750" y="666104"/>
            <a:ext cx="6084249" cy="37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339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COMEJUNTO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Come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Together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Beatles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 descr="07 COMEJUNTO-1.png">
            <a:extLst>
              <a:ext uri="{FF2B5EF4-FFF2-40B4-BE49-F238E27FC236}">
                <a16:creationId xmlns:a16="http://schemas.microsoft.com/office/drawing/2014/main" id="{380DE3FD-750A-45FA-8CD3-04F38D468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4"/>
          <a:stretch/>
        </p:blipFill>
        <p:spPr bwMode="auto">
          <a:xfrm>
            <a:off x="78964" y="666105"/>
            <a:ext cx="6343650" cy="399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8F8C632-21CE-4AA1-83A0-771390FA2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C64703-7237-4CF4-961F-DC19DD2CB14F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HEY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YA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!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OutKast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2" name="Picture 2" descr="09 HEY YA!-1.png">
            <a:extLst>
              <a:ext uri="{FF2B5EF4-FFF2-40B4-BE49-F238E27FC236}">
                <a16:creationId xmlns:a16="http://schemas.microsoft.com/office/drawing/2014/main" id="{E5A3CAEA-F39A-4A55-A423-EE77668BA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0"/>
          <a:stretch/>
        </p:blipFill>
        <p:spPr bwMode="auto">
          <a:xfrm>
            <a:off x="49683" y="666105"/>
            <a:ext cx="6351528" cy="411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1435D03-A274-493A-BBB9-FC14FB8D9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37AA60B-B83D-4231-80D0-99A52C9094A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07839" y="1242169"/>
            <a:ext cx="30963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latin typeface="Electric Butterflies" pitchFamily="2" charset="0"/>
                <a:cs typeface="Aharoni" pitchFamily="2" charset="-79"/>
              </a:rPr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463888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LONELY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BOY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The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Black Keys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 descr="10 Lonely Boy EBb-1.png">
            <a:extLst>
              <a:ext uri="{FF2B5EF4-FFF2-40B4-BE49-F238E27FC236}">
                <a16:creationId xmlns:a16="http://schemas.microsoft.com/office/drawing/2014/main" id="{DEF2E4B4-194A-4E18-A7D7-519976308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/>
          <a:stretch/>
        </p:blipFill>
        <p:spPr bwMode="auto">
          <a:xfrm>
            <a:off x="28723" y="666105"/>
            <a:ext cx="6451452" cy="385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D63585C-8D12-4D04-AE3A-2557B287C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66E55DD-41B6-4787-96D7-F9509162E20C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680520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PLAY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THAT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FUNK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MUSIC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Robert W.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Parissi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290" name="Picture 2" descr="11 PLAY THAT FUNK MUSIC-1.png">
            <a:extLst>
              <a:ext uri="{FF2B5EF4-FFF2-40B4-BE49-F238E27FC236}">
                <a16:creationId xmlns:a16="http://schemas.microsoft.com/office/drawing/2014/main" id="{9F267576-6563-4808-A54F-F41FB05F5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3"/>
          <a:stretch/>
        </p:blipFill>
        <p:spPr bwMode="auto">
          <a:xfrm>
            <a:off x="0" y="660528"/>
            <a:ext cx="6480174" cy="374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1D5E368-236D-44EC-AF5E-1B1630BA93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56C50C2-E50D-4F21-9D29-31F5BD6FD3F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PAINT IT BLACK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deprê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Mick Jagger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130" name="Picture 2" descr="https://lh3.googleusercontent.com/4H_PbecnfSgUuB81vqjg8PvNTs75x8UrzNnxrczL0gyWYTWemTUbk5FBxMhOLUAPArypEoTVjswwiY6f7ILR8Dnf4LFtDWR_mJ-lXTOX8hCrIDc-Ok5O-E2BPtCqKbdr0KX_fcTgT474Yp319qawkX3J6A=s2048">
            <a:extLst>
              <a:ext uri="{FF2B5EF4-FFF2-40B4-BE49-F238E27FC236}">
                <a16:creationId xmlns:a16="http://schemas.microsoft.com/office/drawing/2014/main" id="{78A5F091-FAE3-435E-92F6-F8EE8928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3" y="481434"/>
            <a:ext cx="6169812" cy="35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046DC47-6AAD-4210-9462-E6D24FD48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695735-CB39-4A87-BE3E-BB9B9D72D30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515582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5112568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KILLING IN THE NAME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blackbones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Rage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Against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the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Machine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ADB3C1B-0B01-443A-A2E9-B57DB71A5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695735-CB39-4A87-BE3E-BB9B9D72D30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600066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5112568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HIGHWAY TO HELL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blackbones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AC/DC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8EDCF5-8F7C-4C85-97A4-8B1D0697D4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695735-CB39-4A87-BE3E-BB9B9D72D30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332923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MONTSERRAT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SERRAT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Montserrat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Serrat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Hungry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March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Band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4" name="Picture 2" descr="03 MONTSERRAT SERRAT-1.png">
            <a:extLst>
              <a:ext uri="{FF2B5EF4-FFF2-40B4-BE49-F238E27FC236}">
                <a16:creationId xmlns:a16="http://schemas.microsoft.com/office/drawing/2014/main" id="{3AF84D19-170C-49EB-BBAA-4836F08D9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1"/>
          <a:stretch/>
        </p:blipFill>
        <p:spPr bwMode="auto">
          <a:xfrm>
            <a:off x="143742" y="666545"/>
            <a:ext cx="6156257" cy="41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0A9AEE1-986B-419F-A49C-0F3636DFC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695735-CB39-4A87-BE3E-BB9B9D72D30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TRACK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2400" dirty="0" err="1">
                <a:latin typeface="Broadway" panose="04040905080B02020502" pitchFamily="82" charset="0"/>
                <a:cs typeface="Aharoni" pitchFamily="2" charset="-79"/>
              </a:rPr>
              <a:t>SUIT</a:t>
            </a:r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Minor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Mishap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Marching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Band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338" name="Picture 2" descr="12 TRACK SUIT EBb-1.png">
            <a:extLst>
              <a:ext uri="{FF2B5EF4-FFF2-40B4-BE49-F238E27FC236}">
                <a16:creationId xmlns:a16="http://schemas.microsoft.com/office/drawing/2014/main" id="{3C1BE16D-2405-4342-A355-AB5116059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7" b="9425"/>
          <a:stretch/>
        </p:blipFill>
        <p:spPr bwMode="auto">
          <a:xfrm>
            <a:off x="14009" y="666104"/>
            <a:ext cx="6322422" cy="369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93CE200-CE0F-4655-88D5-0F351DDA3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38F315F-51F2-4822-92DE-BACCE9E48173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BUMPER TO BUMPER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Hungry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March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Band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D7291F6-FA78-4233-99C8-723DCA40B0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519B70-C520-437E-AC56-34C064D667B1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24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2E79F2D-B057-4C82-AC41-C610A29E24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>
          <a:xfrm>
            <a:off x="49726" y="789216"/>
            <a:ext cx="6380547" cy="460851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BLUES CIGANO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siderais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Os Siderais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03E1C4C-BB43-4DE7-BA3C-64DCA5AA60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859BB4-5295-4AC4-BDFC-08FD1E9DF1B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25</a:t>
            </a:r>
          </a:p>
        </p:txBody>
      </p:sp>
      <p:pic>
        <p:nvPicPr>
          <p:cNvPr id="17410" name="Picture 2" descr="27 BLUES CIGANO-1.png">
            <a:extLst>
              <a:ext uri="{FF2B5EF4-FFF2-40B4-BE49-F238E27FC236}">
                <a16:creationId xmlns:a16="http://schemas.microsoft.com/office/drawing/2014/main" id="{B679CB79-6D43-495B-ABC5-541185A01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30800"/>
          <a:stretch/>
        </p:blipFill>
        <p:spPr bwMode="auto">
          <a:xfrm>
            <a:off x="138113" y="1026145"/>
            <a:ext cx="620395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Lucky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Chops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AE248B-D691-40A0-898B-FB19F709BE0C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BUYO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6386" name="Picture 2" descr="59 BUYO-1.png">
            <a:extLst>
              <a:ext uri="{FF2B5EF4-FFF2-40B4-BE49-F238E27FC236}">
                <a16:creationId xmlns:a16="http://schemas.microsoft.com/office/drawing/2014/main" id="{EA8620B5-E147-48AE-A7D0-8FFB7447F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8"/>
          <a:stretch/>
        </p:blipFill>
        <p:spPr bwMode="auto">
          <a:xfrm>
            <a:off x="58650" y="666105"/>
            <a:ext cx="6362700" cy="411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E68BB4A-1F6A-4574-952E-87BD7F16A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E58A360-64CC-4026-9FCA-757265F7533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07839" y="1242169"/>
            <a:ext cx="30963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/>
                </a:solidFill>
                <a:latin typeface="Electric Butterflies" pitchFamily="2" charset="0"/>
                <a:cs typeface="Aharoni" pitchFamily="2" charset="-79"/>
              </a:rPr>
              <a:t>Intro</a:t>
            </a:r>
            <a:r>
              <a:rPr lang="pt-BR" dirty="0">
                <a:solidFill>
                  <a:schemeClr val="accent2"/>
                </a:solidFill>
                <a:latin typeface="Electric Butterflies" pitchFamily="2" charset="0"/>
                <a:cs typeface="Aharoni" pitchFamily="2" charset="-79"/>
              </a:rPr>
              <a:t> 2001</a:t>
            </a:r>
          </a:p>
        </p:txBody>
      </p:sp>
    </p:spTree>
    <p:extLst>
      <p:ext uri="{BB962C8B-B14F-4D97-AF65-F5344CB8AC3E}">
        <p14:creationId xmlns:p14="http://schemas.microsoft.com/office/powerpoint/2010/main" val="1282580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FORASTEIRO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sopra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Baiana System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62" name="Picture 2" descr="https://lh3.googleusercontent.com/KkbnXbdj5UTpt-qcU0VfBkNnNzrDb0eYqzuzmGSgpLzsTBSNXp-ZR8yrIMGT-zwx_QvwSwSuSpSkZp_8dTielJUBLqpWYZJ4S8_3j0jHmgt0K7bDQmlHB34yVnGIHcOveWBaJxZRSNYXRvigUPq0pnqExtqC3fpFHEuwhuOU6gDyDLv1TkL_dGaUIHtL_5lX=s2048">
            <a:extLst>
              <a:ext uri="{FF2B5EF4-FFF2-40B4-BE49-F238E27FC236}">
                <a16:creationId xmlns:a16="http://schemas.microsoft.com/office/drawing/2014/main" id="{A7B7B6E0-0538-4284-9708-D938C952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9" y="589593"/>
            <a:ext cx="6120001" cy="35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A58847-D753-4805-B597-CCFF2D35A3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0DB806-5326-406B-8543-152413CC985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505057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Ñ É MOLE / GUADALUPE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Não é mole não +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Cantaloupe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Island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Ivo Meireles / Herbie Hancock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914" name="Picture 2" descr="https://lh3.googleusercontent.com/yJ4r2bvVUg7_Ex2w4Af8dn86D5F2TcKP5wQL9kXS414BcRyyW8TSoo1L8M9NshfvMg5vpGi-vczcMFh1jJGiOj2k352xvo-glnC5QHoAB4qWSRSau91yPAXKrf2H4J30Ri3WRNbc9NjaReyzREkdDnVYUDbMCH5kX0df7MK6Ih7yAQ-kHc9EOjfkFeGcWHr1=s2048">
            <a:extLst>
              <a:ext uri="{FF2B5EF4-FFF2-40B4-BE49-F238E27FC236}">
                <a16:creationId xmlns:a16="http://schemas.microsoft.com/office/drawing/2014/main" id="{5761B5C5-F577-497B-A622-F4FCC4C07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1" y="632232"/>
            <a:ext cx="6130568" cy="350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3E6678-C35B-4AD1-B0A0-6780EA06C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0DB806-5326-406B-8543-152413CC985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377761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BUBAMARA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belina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Tradicional Sérvia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434" name="Picture 2" descr="24 BUBAMARA-1.png">
            <a:extLst>
              <a:ext uri="{FF2B5EF4-FFF2-40B4-BE49-F238E27FC236}">
                <a16:creationId xmlns:a16="http://schemas.microsoft.com/office/drawing/2014/main" id="{4E995B08-8DA0-4C61-B119-CA45AC315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8" b="18200"/>
          <a:stretch/>
        </p:blipFill>
        <p:spPr bwMode="auto">
          <a:xfrm>
            <a:off x="71735" y="810121"/>
            <a:ext cx="6333719" cy="333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F5EDFD3-1523-40EA-8D1E-DEFC2C6993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B48EBD-6409-4032-AE3C-BBC7A2DB856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29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T&amp;J EM GUCA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belina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Tema de Tom &amp; Jerry + Carnaval em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Guca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Scott Bradley/ Thiago França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938" name="Picture 2" descr="https://lh5.googleusercontent.com/RPjsIwnWToXAUJckg4fUxp2Tp-Gx1cXw7oDwSlTLRLw6UKHdVPmsKmQiaN4P3bywG_HUZFBkTT-YU7-QzKvdDRLnWzo47KICX5nBqzGy7RVqSn4KL-37UFB7cxGO06gkE5iSwwqJxjD6sXL2wnQcNJL5pvYFiIP_2zuMSG3wPnzOHx_p_6qh8XP3ejQDWB3h=s2048">
            <a:extLst>
              <a:ext uri="{FF2B5EF4-FFF2-40B4-BE49-F238E27FC236}">
                <a16:creationId xmlns:a16="http://schemas.microsoft.com/office/drawing/2014/main" id="{5964F1D2-174F-4F59-9A27-ECC20501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4" y="611600"/>
            <a:ext cx="6223324" cy="35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7503E22-ADF2-4BA1-9853-E4F062357E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704897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0DB806-5326-406B-8543-152413CC985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458788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MISIRLOU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sopra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Comp.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Michalis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Patrinos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Arr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. Willian Alves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458" name="Picture 2" descr="20 MISIRLOU-1.png">
            <a:extLst>
              <a:ext uri="{FF2B5EF4-FFF2-40B4-BE49-F238E27FC236}">
                <a16:creationId xmlns:a16="http://schemas.microsoft.com/office/drawing/2014/main" id="{58E05C84-0A32-4873-9636-B68FD77EE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" b="8248"/>
          <a:stretch/>
        </p:blipFill>
        <p:spPr bwMode="auto">
          <a:xfrm>
            <a:off x="66968" y="646810"/>
            <a:ext cx="6269463" cy="357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2FD2BA7-4884-479F-BF83-C8E4FC699C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0DB806-5326-406B-8543-152413CC985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DO WHATCHA WANNA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Rebirth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Brass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Band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2" name="Picture 2" descr="14 DO WHATCHA WANNA-1.png">
            <a:extLst>
              <a:ext uri="{FF2B5EF4-FFF2-40B4-BE49-F238E27FC236}">
                <a16:creationId xmlns:a16="http://schemas.microsoft.com/office/drawing/2014/main" id="{402E34C9-C2A9-4FD1-AC1C-E745073CE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/>
          <a:stretch/>
        </p:blipFill>
        <p:spPr bwMode="auto">
          <a:xfrm>
            <a:off x="71735" y="648001"/>
            <a:ext cx="6297921" cy="390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F54B4A1-D9C2-448D-9D14-3181751DC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160A60-ED2D-4141-A3E2-61304E230D4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13 SAINTS-1.png">
            <a:extLst>
              <a:ext uri="{FF2B5EF4-FFF2-40B4-BE49-F238E27FC236}">
                <a16:creationId xmlns:a16="http://schemas.microsoft.com/office/drawing/2014/main" id="{889EE364-D9EB-4FD0-B756-9217473F1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6"/>
          <a:stretch/>
        </p:blipFill>
        <p:spPr bwMode="auto">
          <a:xfrm>
            <a:off x="68175" y="1065664"/>
            <a:ext cx="6343650" cy="380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SAINTS</a:t>
            </a:r>
            <a:r>
              <a:rPr lang="pt-BR" sz="2400" dirty="0">
                <a:latin typeface="All the Way to the Sun" pitchFamily="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When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the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Saints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Go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Marching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in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Bill Black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D8ED0DA-C826-43E3-98EC-56D359EF5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EA1FEB9-EFF8-4CB0-9782-7CBA76F4A0D9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15 SOUL FINGER-1.png">
            <a:extLst>
              <a:ext uri="{FF2B5EF4-FFF2-40B4-BE49-F238E27FC236}">
                <a16:creationId xmlns:a16="http://schemas.microsoft.com/office/drawing/2014/main" id="{05977999-BA21-4E17-8DF4-A56F71941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8"/>
          <a:stretch/>
        </p:blipFill>
        <p:spPr bwMode="auto">
          <a:xfrm>
            <a:off x="71735" y="882129"/>
            <a:ext cx="6362700" cy="39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SOUL FINGER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Bar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Kays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1DDCA1F-A589-4C79-AD28-955F2085E1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519B70-C520-437E-AC56-34C064D667B1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756010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FEIRA DE ACARI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MC Batata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578" name="Picture 2" descr="40 FEIRA DE ACARI-1.png">
            <a:extLst>
              <a:ext uri="{FF2B5EF4-FFF2-40B4-BE49-F238E27FC236}">
                <a16:creationId xmlns:a16="http://schemas.microsoft.com/office/drawing/2014/main" id="{D8AE0B79-9AC5-4D17-BDF7-CF6E0E3B2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2" b="13529"/>
          <a:stretch/>
        </p:blipFill>
        <p:spPr bwMode="auto">
          <a:xfrm>
            <a:off x="71735" y="666105"/>
            <a:ext cx="6404476" cy="347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5ADDC53-18AF-431C-8C7F-A6B133226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A264730-F01A-4601-B00E-1D488631264A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SE TÁ SOLTEIRA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FBC / VHOOR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890" name="Picture 2" descr="https://lh4.googleusercontent.com/2kLLLDJUTW4kASKtgWRAUNm5vK96jbp-u0HGDZTib7N4bwPjLda8NNXjXZ5Fuy8kFwV7DP_gVy1ExEH6H2KV5C_eH4qVODpCHz8D_Pv96QIj0UF_norqsVbQarCsgfkL6VFG4LvP0AqDwguoj2ze9RljnOaYaFNFXgNU-DYJU2UHB2fw6kpaGh5LVvzPvnF_=s2048">
            <a:extLst>
              <a:ext uri="{FF2B5EF4-FFF2-40B4-BE49-F238E27FC236}">
                <a16:creationId xmlns:a16="http://schemas.microsoft.com/office/drawing/2014/main" id="{E4D02A41-95F3-4CE6-A2A6-C546C8BE2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3" y="605005"/>
            <a:ext cx="6272391" cy="34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5ADDC53-18AF-431C-8C7F-A6B133226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A264730-F01A-4601-B00E-1D488631264A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0633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Broadway" panose="04040905080B02020502" pitchFamily="82" charset="0"/>
                <a:ea typeface="Artifakt Element Black" panose="020B0A03050000020004" pitchFamily="34" charset="0"/>
                <a:cs typeface="Aharoni" pitchFamily="2" charset="-79"/>
              </a:rPr>
              <a:t>VIDEOSHOW</a:t>
            </a:r>
            <a:r>
              <a:rPr lang="pt-BR" sz="2400" dirty="0">
                <a:latin typeface="Broadway" panose="04040905080B02020502" pitchFamily="82" charset="0"/>
                <a:ea typeface="Artifakt Element Black" panose="020B0A03050000020004" pitchFamily="34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ea typeface="Artifakt Element Black" panose="020B0A03050000020004" pitchFamily="34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ea typeface="Artifakt Element Black" panose="020B0A03050000020004" pitchFamily="34" charset="0"/>
              <a:cs typeface="Aharoni" pitchFamily="2" charset="-79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err="1">
                <a:latin typeface="Electric Butterflies"/>
                <a:ea typeface="SimSun" panose="02010600030101010101" pitchFamily="2" charset="-122"/>
                <a:cs typeface="Verdana" pitchFamily="34" charset="0"/>
              </a:rPr>
              <a:t>Don’t</a:t>
            </a:r>
            <a:r>
              <a:rPr lang="pt-BR" sz="800" dirty="0">
                <a:latin typeface="Electric Butterflies"/>
                <a:ea typeface="SimSun" panose="02010600030101010101" pitchFamily="2" charset="-122"/>
                <a:cs typeface="Verdana" pitchFamily="34" charset="0"/>
              </a:rPr>
              <a:t> Stop Til </a:t>
            </a:r>
            <a:r>
              <a:rPr lang="pt-BR" sz="800" dirty="0" err="1">
                <a:latin typeface="Electric Butterflies"/>
                <a:ea typeface="SimSun" panose="02010600030101010101" pitchFamily="2" charset="-122"/>
                <a:cs typeface="Verdana" pitchFamily="34" charset="0"/>
              </a:rPr>
              <a:t>You</a:t>
            </a:r>
            <a:r>
              <a:rPr lang="pt-BR" sz="800" dirty="0">
                <a:latin typeface="Electric Butterflies"/>
                <a:ea typeface="SimSun" panose="02010600030101010101" pitchFamily="2" charset="-122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SimSun" panose="02010600030101010101" pitchFamily="2" charset="-122"/>
                <a:cs typeface="Verdana" pitchFamily="34" charset="0"/>
              </a:rPr>
              <a:t>Get</a:t>
            </a:r>
            <a:r>
              <a:rPr lang="pt-BR" sz="800" dirty="0">
                <a:latin typeface="Electric Butterflies"/>
                <a:ea typeface="SimSun" panose="02010600030101010101" pitchFamily="2" charset="-122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SimSun" panose="02010600030101010101" pitchFamily="2" charset="-122"/>
                <a:cs typeface="Verdana" pitchFamily="34" charset="0"/>
              </a:rPr>
              <a:t>Enough</a:t>
            </a:r>
            <a:endParaRPr lang="pt-BR" sz="800" dirty="0">
              <a:latin typeface="Electric Butterflies"/>
              <a:ea typeface="SimSun" panose="02010600030101010101" pitchFamily="2" charset="-122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SimSun" panose="02010600030101010101" pitchFamily="2" charset="-122"/>
                <a:cs typeface="Verdana" pitchFamily="34" charset="0"/>
              </a:rPr>
              <a:t>Michael Jackson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01 VIDEOSHOW-1.png">
            <a:extLst>
              <a:ext uri="{FF2B5EF4-FFF2-40B4-BE49-F238E27FC236}">
                <a16:creationId xmlns:a16="http://schemas.microsoft.com/office/drawing/2014/main" id="{10906B89-179F-4199-8B8A-CA67375B3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8" b="6903"/>
          <a:stretch/>
        </p:blipFill>
        <p:spPr bwMode="auto">
          <a:xfrm>
            <a:off x="101109" y="666105"/>
            <a:ext cx="6277781" cy="36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EA0335-007C-4E71-BDEB-C1B435D843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Wallace Vianna e André Vieira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E8C29C-F8B3-40C2-8916-D99DBC40077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CHEGUEI</a:t>
            </a:r>
            <a:r>
              <a:rPr lang="pt-BR" sz="2400" dirty="0">
                <a:latin typeface="All the Way to the Sun" pitchFamily="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47EA202-4CCF-470A-8482-EF8584BA6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07AB81F-303B-48CC-A130-9749E1CC097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37</a:t>
            </a:r>
          </a:p>
        </p:txBody>
      </p:sp>
      <p:pic>
        <p:nvPicPr>
          <p:cNvPr id="22530" name="Picture 2" descr="39 CHEGUEI-1.png">
            <a:extLst>
              <a:ext uri="{FF2B5EF4-FFF2-40B4-BE49-F238E27FC236}">
                <a16:creationId xmlns:a16="http://schemas.microsoft.com/office/drawing/2014/main" id="{D7661C71-9810-4444-8AD6-CD8AADF12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1" b="8516"/>
          <a:stretch/>
        </p:blipFill>
        <p:spPr bwMode="auto">
          <a:xfrm>
            <a:off x="167111" y="666105"/>
            <a:ext cx="6097588" cy="35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MC L da Vinci e MC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Gury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E3AC17-DC74-419C-98F9-E692B112B71B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PARADO NO BAILÃO</a:t>
            </a:r>
            <a:r>
              <a:rPr lang="pt-BR" sz="2400" dirty="0">
                <a:latin typeface="All the Way to the Sun" pitchFamily="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23554" name="Picture 2" descr="41 PARADO NO BAILÃO-1.png">
            <a:extLst>
              <a:ext uri="{FF2B5EF4-FFF2-40B4-BE49-F238E27FC236}">
                <a16:creationId xmlns:a16="http://schemas.microsoft.com/office/drawing/2014/main" id="{DA3EF5A1-58F6-4E93-B156-5B8581820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9"/>
          <a:stretch/>
        </p:blipFill>
        <p:spPr bwMode="auto">
          <a:xfrm>
            <a:off x="78788" y="648000"/>
            <a:ext cx="6322423" cy="412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1FF05C4-9386-4FFD-A742-15697564D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DA50188-3AA3-4E52-8286-27B6B9E3FD75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s://lh4.googleusercontent.com/Hg2t9Q91ZUlH3mMJJAW75YDwyFXIyJlzDNYeSqedxQ5nyT5D8uyeh6t9Y9oEI-Z36kJJGIdPJXWsMMsVwiI1THKpNWNBEopqeGAQpu325k3TOiTWijbX8KC__XPNt8FcUgYkK1fEW1dkh5nAiYgXjag6eQ=s2048">
            <a:extLst>
              <a:ext uri="{FF2B5EF4-FFF2-40B4-BE49-F238E27FC236}">
                <a16:creationId xmlns:a16="http://schemas.microsoft.com/office/drawing/2014/main" id="{3C2D5851-EA16-405F-A25D-59BA0C2C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52" y="611600"/>
            <a:ext cx="6048672" cy="34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Bonde do Tigrão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E3AC17-DC74-419C-98F9-E692B112B71B}"/>
              </a:ext>
            </a:extLst>
          </p:cNvPr>
          <p:cNvSpPr txBox="1"/>
          <p:nvPr/>
        </p:nvSpPr>
        <p:spPr>
          <a:xfrm>
            <a:off x="143743" y="276448"/>
            <a:ext cx="4968552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UM MORTO MUITO LOUCO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1FF05C4-9386-4FFD-A742-15697564D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DA50188-3AA3-4E52-8286-27B6B9E3FD75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731430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Bonde do Tigrão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E3AC17-DC74-419C-98F9-E692B112B71B}"/>
              </a:ext>
            </a:extLst>
          </p:cNvPr>
          <p:cNvSpPr txBox="1"/>
          <p:nvPr/>
        </p:nvSpPr>
        <p:spPr>
          <a:xfrm>
            <a:off x="143743" y="276448"/>
            <a:ext cx="4968552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RAP DAS ARMAS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46082" name="Picture 2" descr="https://lh5.googleusercontent.com/I1sWaY9YzfeQZdAd4LnzQ9KXN-fqFmzeRI5jwAdpW6jIxXvkVpRYkdJFqhhwJn2iN5-Ft24V5HPyQ2_98Tlx28yea_QlRYo79XAJXRtWgEioZCvC6aiCow5tV4_51y5UK5QZGnXU7aciv8UdqZZ_tJa8Qw=s2048">
            <a:extLst>
              <a:ext uri="{FF2B5EF4-FFF2-40B4-BE49-F238E27FC236}">
                <a16:creationId xmlns:a16="http://schemas.microsoft.com/office/drawing/2014/main" id="{A65804F2-AD1F-4C72-893D-DB2E0D1A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4" y="611600"/>
            <a:ext cx="6192688" cy="354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1FF05C4-9386-4FFD-A742-15697564D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DA50188-3AA3-4E52-8286-27B6B9E3FD75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4113036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Ángel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Anibal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Rosado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036BA9-059D-4ADF-B205-B8959E15184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CARINITO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25602" name="Picture 2" descr="53 CARINITO-1.png">
            <a:extLst>
              <a:ext uri="{FF2B5EF4-FFF2-40B4-BE49-F238E27FC236}">
                <a16:creationId xmlns:a16="http://schemas.microsoft.com/office/drawing/2014/main" id="{30B76061-4D74-42C9-A590-9A2278F7A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6" b="10893"/>
          <a:stretch/>
        </p:blipFill>
        <p:spPr bwMode="auto">
          <a:xfrm>
            <a:off x="101036" y="648000"/>
            <a:ext cx="6235395" cy="36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964B61F-0F92-49D6-B922-09B58E4362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824A5B-6DCA-4A8F-8166-0B934C77619A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41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BESAME MUCHO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Consuelo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Velazquez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626" name="Picture 2" descr="56 BESAME_MUCHO-1.png">
            <a:extLst>
              <a:ext uri="{FF2B5EF4-FFF2-40B4-BE49-F238E27FC236}">
                <a16:creationId xmlns:a16="http://schemas.microsoft.com/office/drawing/2014/main" id="{EE0F5011-210D-4FE4-B91F-F8B25E396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3"/>
          <a:stretch/>
        </p:blipFill>
        <p:spPr bwMode="auto">
          <a:xfrm>
            <a:off x="-274" y="718205"/>
            <a:ext cx="6480175" cy="412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E0497C-452D-46A5-8B38-5035E08C6F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26B152-D0FF-489E-85AD-F005A9C0AA0E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Alceu Valença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C44AC2-8846-41C5-8780-E2260AE6348C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ANUNCIAÇÃO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014795-5800-4FB1-86CF-F2C3382AC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905567-3668-44E2-93C4-D09F5ADBC887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43</a:t>
            </a:r>
          </a:p>
        </p:txBody>
      </p:sp>
      <p:pic>
        <p:nvPicPr>
          <p:cNvPr id="27650" name="Picture 2" descr="48 ANUNCIAÇÃO-1.png">
            <a:extLst>
              <a:ext uri="{FF2B5EF4-FFF2-40B4-BE49-F238E27FC236}">
                <a16:creationId xmlns:a16="http://schemas.microsoft.com/office/drawing/2014/main" id="{A2BB8BEE-E1F9-4279-B491-6FBA1096E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9" b="34468"/>
          <a:stretch/>
        </p:blipFill>
        <p:spPr bwMode="auto">
          <a:xfrm>
            <a:off x="111550" y="1018109"/>
            <a:ext cx="6289661" cy="24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Luiz Gonzaga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89EAB-1EBF-493C-939B-E28DDE77BEF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ESPUMAS AO VENTO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A39279-ACA4-4C4C-942F-ADD4A2896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A84BA6-1D92-4D47-B5D5-0B6E14D2AED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1778546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Luiz Gonzaga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89EAB-1EBF-493C-939B-E28DDE77BEF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OLHA PRO CÉU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6C1180-29A7-49F4-916D-865577BC75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3"/>
          <a:stretch/>
        </p:blipFill>
        <p:spPr>
          <a:xfrm>
            <a:off x="-61561" y="666106"/>
            <a:ext cx="6614016" cy="39180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A39279-ACA4-4C4C-942F-ADD4A2896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A84BA6-1D92-4D47-B5D5-0B6E14D2AED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4203428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Dominguinhos e Gil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89EAB-1EBF-493C-939B-E28DDE77BEF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EU SÓ QUERO UM XODÓ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A39279-ACA4-4C4C-942F-ADD4A2896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A84BA6-1D92-4D47-B5D5-0B6E14D2AED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426882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POMBO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Oswaldo, O Pombo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Fanfarra Black Clube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02 POMBO-1.png">
            <a:extLst>
              <a:ext uri="{FF2B5EF4-FFF2-40B4-BE49-F238E27FC236}">
                <a16:creationId xmlns:a16="http://schemas.microsoft.com/office/drawing/2014/main" id="{A189F2AD-99A4-445B-A10C-C476C19C7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/>
          <a:stretch/>
        </p:blipFill>
        <p:spPr bwMode="auto">
          <a:xfrm>
            <a:off x="45035" y="645216"/>
            <a:ext cx="6343650" cy="393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C2704C3-204F-49A5-A596-16B54BBD9B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6DD0642-E9BE-4580-9BA4-5E7AD0CCDDD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-18034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Luiz Gonzaga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866" name="Picture 2" descr="52 PAGODE RUSSO-1.png">
            <a:extLst>
              <a:ext uri="{FF2B5EF4-FFF2-40B4-BE49-F238E27FC236}">
                <a16:creationId xmlns:a16="http://schemas.microsoft.com/office/drawing/2014/main" id="{791B7697-A203-4651-859A-BD41C13CA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1" b="15052"/>
          <a:stretch/>
        </p:blipFill>
        <p:spPr bwMode="auto">
          <a:xfrm>
            <a:off x="45615" y="612610"/>
            <a:ext cx="6434560" cy="34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89EAB-1EBF-493C-939B-E28DDE77BEF0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PAGODE RUSSO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A39279-ACA4-4C4C-942F-ADD4A2896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A84BA6-1D92-4D47-B5D5-0B6E14D2AED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47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Zé Ramalho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674" name="Picture 2" descr="51 FREVO MULHER-1.png">
            <a:extLst>
              <a:ext uri="{FF2B5EF4-FFF2-40B4-BE49-F238E27FC236}">
                <a16:creationId xmlns:a16="http://schemas.microsoft.com/office/drawing/2014/main" id="{40700C51-AEFE-436C-A81C-D458650D05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4119"/>
          <a:stretch/>
        </p:blipFill>
        <p:spPr bwMode="auto">
          <a:xfrm>
            <a:off x="143744" y="594097"/>
            <a:ext cx="6257468" cy="38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3C9DA6-46B3-4DF2-819F-E5203F96D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67BC0D-B96B-4A0C-A696-D046FA3DFD0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48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9547D8-ECF0-4FAA-94CE-56297FBE1B0D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FREVO MULHER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Dominio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Público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986" name="Picture 2" descr="https://lh3.googleusercontent.com/lrMbnGyWjosZKSYIERK1DMvf4l-aP_bkPI7DWR5hJpnumDj83Ynxc42OLu3DLJvp6HyZk6oi2O-VV7hWnCtIWrguibhZoPZwWeQ4JqUeBgbVzC87ZQ7U4QhsMadS0e6yu49JGE9L-HlqHBKg26sMXI3yKX_xQTNIOgZH_QoXYnJABBPZs5ifEf0DXUvKA6TW=s2048">
            <a:extLst>
              <a:ext uri="{FF2B5EF4-FFF2-40B4-BE49-F238E27FC236}">
                <a16:creationId xmlns:a16="http://schemas.microsoft.com/office/drawing/2014/main" id="{FAAAD1C6-C7FB-4E18-A459-44DB6886B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28" y="611600"/>
            <a:ext cx="6166621" cy="35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3C9DA6-46B3-4DF2-819F-E5203F96D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67BC0D-B96B-4A0C-A696-D046FA3DFD0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49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9547D8-ECF0-4FAA-94CE-56297FBE1B0D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DEIXA A GIRA GIRAR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deprê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904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Alexandre Salgues/ Maranhão Costa/ Otto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03C9DA6-46B3-4DF2-819F-E5203F96D8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pic>
        <p:nvPicPr>
          <p:cNvPr id="49154" name="Picture 2" descr="https://lh6.googleusercontent.com/6wlUKAx2Hx15QLzhXxwjnXPdBtufjTP5PnYjfrAZssVUJlz-g91wsAulZJD8GeR0SLxJ664RRzgXbJa3Ra-FhHdLsKBKyzfKPnGBPR5Cj-5tWoauP-CzI3f5vS759XnxQySxsK5pYay33tVw78l09iX0VwCTYANQ0IFzq0i1ZlZRJwYLHYZIX_IdhSPtvCNm=s2048">
            <a:extLst>
              <a:ext uri="{FF2B5EF4-FFF2-40B4-BE49-F238E27FC236}">
                <a16:creationId xmlns:a16="http://schemas.microsoft.com/office/drawing/2014/main" id="{67036142-95CC-4BEE-8B1B-D3CC702B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594097"/>
            <a:ext cx="6156431" cy="352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67BC0D-B96B-4A0C-A696-D046FA3DFD0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9547D8-ECF0-4FAA-94CE-56297FBE1B0D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CIRANDA DE MALUCO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binga</a:t>
            </a:r>
          </a:p>
        </p:txBody>
      </p:sp>
    </p:spTree>
    <p:extLst>
      <p:ext uri="{BB962C8B-B14F-4D97-AF65-F5344CB8AC3E}">
        <p14:creationId xmlns:p14="http://schemas.microsoft.com/office/powerpoint/2010/main" val="2655992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Chico Cesar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178" name="Picture 2" descr="https://lh5.googleusercontent.com/cf1wYHyoj0PnBH5lM9BXi67uBkx8mQYLAvd3YGqa75BPcqsnqXxyRkhxeqGJtZG97SmpUPdxCltQWBJPz0NEWjfyIrZQd2TTUSUMUwiB-ce130f45UR88xPSIl115t4xVQvGf_WrslnemvcoR3T1h_xIOg=s2048">
            <a:extLst>
              <a:ext uri="{FF2B5EF4-FFF2-40B4-BE49-F238E27FC236}">
                <a16:creationId xmlns:a16="http://schemas.microsoft.com/office/drawing/2014/main" id="{17054CB6-9C7A-4AD1-B953-E2248E70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4" y="536620"/>
            <a:ext cx="6073378" cy="347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3C9DA6-46B3-4DF2-819F-E5203F96D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67BC0D-B96B-4A0C-A696-D046FA3DFD0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9547D8-ECF0-4FAA-94CE-56297FBE1B0D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MAMÃE OXUM 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binga</a:t>
            </a:r>
          </a:p>
        </p:txBody>
      </p:sp>
    </p:spTree>
    <p:extLst>
      <p:ext uri="{BB962C8B-B14F-4D97-AF65-F5344CB8AC3E}">
        <p14:creationId xmlns:p14="http://schemas.microsoft.com/office/powerpoint/2010/main" val="3583163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743" y="276448"/>
            <a:ext cx="5040560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MARCHINHA DO MANJERICAO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Bloco do Manjericão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698" name="Picture 2" descr="31 Manjericao-1.png">
            <a:extLst>
              <a:ext uri="{FF2B5EF4-FFF2-40B4-BE49-F238E27FC236}">
                <a16:creationId xmlns:a16="http://schemas.microsoft.com/office/drawing/2014/main" id="{B578D25F-6E63-4BF5-8E0A-4C4E0F18F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5" b="10154"/>
          <a:stretch/>
        </p:blipFill>
        <p:spPr bwMode="auto">
          <a:xfrm>
            <a:off x="-273" y="666104"/>
            <a:ext cx="6480448" cy="365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4EFCE0-729E-49E4-8726-407E2D265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F16D3B-1A17-4FC6-A2B7-4FF34EE0F10C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52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PRAIA DA ESTACAO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Ommar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Mota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22" name="Picture 2" descr="30 Praia da estacao-1.png">
            <a:extLst>
              <a:ext uri="{FF2B5EF4-FFF2-40B4-BE49-F238E27FC236}">
                <a16:creationId xmlns:a16="http://schemas.microsoft.com/office/drawing/2014/main" id="{D3B230B0-1DAD-4A87-BDF2-307BD46F6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7" b="9699"/>
          <a:stretch/>
        </p:blipFill>
        <p:spPr bwMode="auto">
          <a:xfrm>
            <a:off x="110570" y="666105"/>
            <a:ext cx="6203950" cy="350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46227DC-B49B-4608-A8A0-42C6AF33F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DCB7582-7D82-414C-9A4D-C6D6C717B91C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53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CHEIA DE MANIAS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sambrass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Gabu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e Luiz Carlos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746" name="Picture 2" descr="35 CHEIA DE MANIAS-1.png">
            <a:extLst>
              <a:ext uri="{FF2B5EF4-FFF2-40B4-BE49-F238E27FC236}">
                <a16:creationId xmlns:a16="http://schemas.microsoft.com/office/drawing/2014/main" id="{0B64ECA5-0FB7-4716-AEDC-2D54B348F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/>
          <a:stretch/>
        </p:blipFill>
        <p:spPr bwMode="auto">
          <a:xfrm>
            <a:off x="51965" y="642081"/>
            <a:ext cx="6428210" cy="40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437605C-859F-4BCE-951D-FBDCA20AC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B7482B-4AA1-4E7E-98E6-24FAECCE898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54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TIRO AO ALVARO</a:t>
            </a:r>
            <a:r>
              <a:rPr lang="pt-BR" sz="1400" dirty="0">
                <a:latin typeface="Broadway" panose="04040905080B02020502" pitchFamily="82" charset="0"/>
                <a:cs typeface="Aharoni" pitchFamily="2" charset="-79"/>
              </a:rPr>
              <a:t>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sambrass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Adoniram Barbosa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37605C-859F-4BCE-951D-FBDCA20AC3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B7482B-4AA1-4E7E-98E6-24FAECCE898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1628584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TISTREZA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sambrass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Haroldo Lobo, Nei Lopes e Niltinho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010" name="Picture 2" descr="https://lh4.googleusercontent.com/txf-XaWZ94BT5KktSNzsYR8y58HlwuKDFAdKDLlpEdk5Po6c_rC0Bp0ba8HScxx4TUHJEPQkk_F3EjNn-yJ8esBjt8O6QmcvzQKEhUmy6NW5SrwzJ0292_rLNwHrykudMEnuGxZ2pvTC23FaMyeMjr2dcZi5tJwhmnzwW_KqtBcjP-5hqy7kV1xObD-MHnzz=s2048">
            <a:extLst>
              <a:ext uri="{FF2B5EF4-FFF2-40B4-BE49-F238E27FC236}">
                <a16:creationId xmlns:a16="http://schemas.microsoft.com/office/drawing/2014/main" id="{03A75391-F927-4CD3-9F90-EA17E72EC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4" y="611600"/>
            <a:ext cx="6223324" cy="35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437605C-859F-4BCE-951D-FBDCA20AC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B7482B-4AA1-4E7E-98E6-24FAECCE898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84470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SANGUE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O Meu Sangue Ferve por Você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Sidney Magal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5 SANGUE-1.png">
            <a:extLst>
              <a:ext uri="{FF2B5EF4-FFF2-40B4-BE49-F238E27FC236}">
                <a16:creationId xmlns:a16="http://schemas.microsoft.com/office/drawing/2014/main" id="{62733066-D434-45E4-810F-3D606255D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4" b="10583"/>
          <a:stretch/>
        </p:blipFill>
        <p:spPr bwMode="auto">
          <a:xfrm>
            <a:off x="71735" y="666105"/>
            <a:ext cx="6343650" cy="345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DF859FA-BF6C-4F9F-8626-C65CC308C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EF006B4-BB0F-441F-B24C-E1F791584F2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03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CANTO DAS 3 RAÇAS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sambrass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Mauro Duarte e Paulo Pinheiro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37605C-859F-4BCE-951D-FBDCA20AC3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B7482B-4AA1-4E7E-98E6-24FAECCE898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75586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43743" y="276448"/>
            <a:ext cx="5263812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A VOLTA DO MALANDRO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sambrass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Chico Buarque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37605C-859F-4BCE-951D-FBDCA20AC3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B7482B-4AA1-4E7E-98E6-24FAECCE898B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795300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Eu Quero é Botar Meu Bloco na Rua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Sergio Sampaio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01DE94-70F9-40C5-A3DB-DB55DC3054B4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ERRADO NA RUA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32770" name="Picture 2" descr="50 ERRADO NA RUA-1.png">
            <a:extLst>
              <a:ext uri="{FF2B5EF4-FFF2-40B4-BE49-F238E27FC236}">
                <a16:creationId xmlns:a16="http://schemas.microsoft.com/office/drawing/2014/main" id="{14A72F0A-344E-48CC-9324-52B6A1A90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9" b="9433"/>
          <a:stretch/>
        </p:blipFill>
        <p:spPr bwMode="auto">
          <a:xfrm>
            <a:off x="132481" y="684618"/>
            <a:ext cx="6268730" cy="345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0A0C57F-D06B-4B2C-9B53-CE353A3F9C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8AE1C0-6D55-4E6D-8BF3-A2953172BF1F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59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Caetano Veloso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01DE94-70F9-40C5-A3DB-DB55DC3054B4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VACA PROFANA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tropicaos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A0C57F-D06B-4B2C-9B53-CE353A3F9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8AE1C0-6D55-4E6D-8BF3-A2953172BF1F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60</a:t>
            </a:r>
          </a:p>
        </p:txBody>
      </p:sp>
      <p:pic>
        <p:nvPicPr>
          <p:cNvPr id="51202" name="Picture 2" descr="https://lh5.googleusercontent.com/YgcqwGH7hW2Zkhxsx4GNRVFRol90aTAqPV-77zssw7ZZwj58_xLeLgrDlDTOxAyTTjt1Qllpv3zBM5wUTrMIadQxFDBI1yhWhls4yzKdgjiWsr4R0NQ5pRyBznZSXzIP6l1apEvz5CZHs5pbaArnIS_OI-AuU0UXCSmSE79uS4x5FZVr35jEEdaX3FiC-zbP=s2048">
            <a:extLst>
              <a:ext uri="{FF2B5EF4-FFF2-40B4-BE49-F238E27FC236}">
                <a16:creationId xmlns:a16="http://schemas.microsoft.com/office/drawing/2014/main" id="{7C3B22CB-89C3-4C42-9D38-0002C51F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0" y="591080"/>
            <a:ext cx="6170895" cy="353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98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Chico Buarque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01DE94-70F9-40C5-A3DB-DB55DC3054B4}"/>
              </a:ext>
            </a:extLst>
          </p:cNvPr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DEUS LHE PAGUE 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A0C57F-D06B-4B2C-9B53-CE353A3F9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8AE1C0-6D55-4E6D-8BF3-A2953172BF1F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CB6883-1A76-4D09-AD02-D907C236B6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6" b="23895"/>
          <a:stretch/>
        </p:blipFill>
        <p:spPr>
          <a:xfrm>
            <a:off x="-70358" y="934320"/>
            <a:ext cx="6620890" cy="263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84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CHILDREN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Robert Miles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9999" y="1518657"/>
            <a:ext cx="5076311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CAN’T GET YOU OF MY HEAD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275838" y="1569760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Kylie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Minogue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80000" y="1602209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797" name="Picture 5" descr="44 TEKNAO-1-1.png">
            <a:extLst>
              <a:ext uri="{FF2B5EF4-FFF2-40B4-BE49-F238E27FC236}">
                <a16:creationId xmlns:a16="http://schemas.microsoft.com/office/drawing/2014/main" id="{991A4153-205F-4805-A9B5-5F63D8B62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9" b="14067"/>
          <a:stretch/>
        </p:blipFill>
        <p:spPr bwMode="auto">
          <a:xfrm>
            <a:off x="251833" y="1869308"/>
            <a:ext cx="6012590" cy="242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D3923CF-A73D-4ABD-A0B9-9196C431C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945F993-E45F-4A4E-96A3-629F96466964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62</a:t>
            </a:r>
          </a:p>
        </p:txBody>
      </p:sp>
      <p:pic>
        <p:nvPicPr>
          <p:cNvPr id="33795" name="Picture 3" descr="44 TEKNAO-1-1.png">
            <a:extLst>
              <a:ext uri="{FF2B5EF4-FFF2-40B4-BE49-F238E27FC236}">
                <a16:creationId xmlns:a16="http://schemas.microsoft.com/office/drawing/2014/main" id="{097BD175-5DDA-4F74-9F40-42A9D6025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5" b="78361"/>
          <a:stretch/>
        </p:blipFill>
        <p:spPr bwMode="auto">
          <a:xfrm>
            <a:off x="164090" y="738113"/>
            <a:ext cx="6120000" cy="7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WHAT IS LOVE ?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Dee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Dee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Halligen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/ Junior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Torello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818" name="Picture 2" descr="46 WHAT IS LOVE2-1.png">
            <a:extLst>
              <a:ext uri="{FF2B5EF4-FFF2-40B4-BE49-F238E27FC236}">
                <a16:creationId xmlns:a16="http://schemas.microsoft.com/office/drawing/2014/main" id="{219C6C6D-F4A6-4AE1-8136-B76758111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4" b="13754"/>
          <a:stretch/>
        </p:blipFill>
        <p:spPr bwMode="auto">
          <a:xfrm>
            <a:off x="-273" y="666106"/>
            <a:ext cx="648017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37809A-625A-4359-8FD8-945E9F61B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371696-9E94-48D0-A464-3896CB65C4C9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63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43743" y="276448"/>
            <a:ext cx="5112568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JESUS HUMILHA SATANÁS </a:t>
            </a:r>
            <a:endParaRPr lang="pt-BR" sz="1400" dirty="0">
              <a:latin typeface="a song for jennifer" pitchFamily="2" charset="0"/>
              <a:cs typeface="Aharoni" pitchFamily="2" charset="-79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Rhythm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of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the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Nigth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J.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Bertoli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/ L.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Palmiro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 / Tony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Varone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842" name="Picture 2" descr="47 JESUS_HUMILHA_SATANAS-1.png">
            <a:extLst>
              <a:ext uri="{FF2B5EF4-FFF2-40B4-BE49-F238E27FC236}">
                <a16:creationId xmlns:a16="http://schemas.microsoft.com/office/drawing/2014/main" id="{E033E03B-5A19-42E9-9062-1C7F6E13A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 b="13365"/>
          <a:stretch/>
        </p:blipFill>
        <p:spPr bwMode="auto">
          <a:xfrm>
            <a:off x="20661" y="666106"/>
            <a:ext cx="645951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BF53970-0D1E-4DB8-A096-A4C19EB0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BBE120-5B51-4886-B08F-DB50F1F0D8C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64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43743" y="276448"/>
            <a:ext cx="5112568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BAKALAO SALAO </a:t>
            </a:r>
            <a:endParaRPr lang="pt-BR" sz="1400" dirty="0">
              <a:latin typeface="a song for jennifer" pitchFamily="2" charset="0"/>
              <a:cs typeface="Aharoni" pitchFamily="2" charset="-79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Charanga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Cubalibre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6DA66C3-B5DE-4FD6-8484-64A5A0E64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0"/>
          <a:stretch/>
        </p:blipFill>
        <p:spPr>
          <a:xfrm>
            <a:off x="180254" y="658944"/>
            <a:ext cx="6156003" cy="38448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BF53970-0D1E-4DB8-A096-A4C19EB0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90441"/>
            <a:ext cx="993656" cy="9936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BBE120-5B51-4886-B08F-DB50F1F0D8CD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397040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CAN’T TAKE MY EYES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Bob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Crewe</a:t>
            </a:r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/ Bob Gaudio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06 CAN'T TAKE MY EYES OFF YOU-1.png">
            <a:extLst>
              <a:ext uri="{FF2B5EF4-FFF2-40B4-BE49-F238E27FC236}">
                <a16:creationId xmlns:a16="http://schemas.microsoft.com/office/drawing/2014/main" id="{4D9C865F-39A1-4654-A6EA-4DB812A35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9"/>
          <a:stretch/>
        </p:blipFill>
        <p:spPr bwMode="auto">
          <a:xfrm>
            <a:off x="-273" y="694818"/>
            <a:ext cx="6480448" cy="393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C965502-12CC-4EF6-9B2F-A25F152730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80AB21-4813-4356-B660-CAD882A4DE51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4464496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OMBRIM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Marina Sena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4034" name="Picture 2" descr="https://lh5.googleusercontent.com/9u4pBCmuRkBo5bdXoIgrnfkJBt2ytpFXYMbr01mCGWxMjIuMmC3cPFKnMXl1xBmom4WPXTjPysGAF9OJ1PgazAzz2m-DMOv3pXZ06oIuOrnxqCz-TyewbOlINyzZOLbUvdZCtjt1ZZ9Nl2X5k4gewmsjNg=s2048">
            <a:extLst>
              <a:ext uri="{FF2B5EF4-FFF2-40B4-BE49-F238E27FC236}">
                <a16:creationId xmlns:a16="http://schemas.microsoft.com/office/drawing/2014/main" id="{B7D53FE4-5564-4E7A-B6BB-B22034733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4" y="620653"/>
            <a:ext cx="6150802" cy="35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9545E2A-9639-49E6-84AA-1B7696082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11E42F-9F65-45EF-9868-EE6D710A8F7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480175" cy="450056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3743" y="276448"/>
            <a:ext cx="5292588" cy="461665"/>
          </a:xfrm>
          <a:prstGeom prst="rect">
            <a:avLst/>
          </a:prstGeom>
          <a:noFill/>
          <a:ln w="3175" cap="sq" cmpd="sng"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oadway" panose="04040905080B02020502" pitchFamily="82" charset="0"/>
                <a:cs typeface="Aharoni" pitchFamily="2" charset="-79"/>
              </a:rPr>
              <a:t>NÃO ME ENTREGO </a:t>
            </a:r>
            <a:r>
              <a:rPr lang="pt-BR" sz="1400" dirty="0" err="1">
                <a:latin typeface="Broadway" panose="04040905080B02020502" pitchFamily="82" charset="0"/>
                <a:cs typeface="Aharoni" pitchFamily="2" charset="-79"/>
              </a:rPr>
              <a:t>EBb</a:t>
            </a:r>
            <a:endParaRPr lang="pt-BR" sz="1400" dirty="0">
              <a:latin typeface="Broadway" panose="04040905080B02020502" pitchFamily="82" charset="0"/>
              <a:cs typeface="Aharoni" pitchFamily="2" charset="-79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0000" y="360000"/>
            <a:ext cx="6120000" cy="3960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312095" y="327551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Não me entrego pros Caretas</a:t>
            </a:r>
          </a:p>
          <a:p>
            <a:pPr algn="r"/>
            <a:r>
              <a:rPr lang="pt-BR" sz="800" dirty="0">
                <a:latin typeface="Electric Butterflies"/>
                <a:ea typeface="Verdana" pitchFamily="34" charset="0"/>
                <a:cs typeface="Verdana" pitchFamily="34" charset="0"/>
              </a:rPr>
              <a:t>Lamparina/ Arthur </a:t>
            </a:r>
            <a:r>
              <a:rPr lang="pt-BR" sz="800" dirty="0" err="1">
                <a:latin typeface="Electric Butterflies"/>
                <a:ea typeface="Verdana" pitchFamily="34" charset="0"/>
                <a:cs typeface="Verdana" pitchFamily="34" charset="0"/>
              </a:rPr>
              <a:t>Delamarque</a:t>
            </a:r>
            <a:endParaRPr lang="pt-BR" sz="800" dirty="0">
              <a:latin typeface="Electric Butterflies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000" y="360000"/>
            <a:ext cx="6120000" cy="288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058" name="Picture 2" descr="https://lh4.googleusercontent.com/qePIREbshYViTnjy-6pCMSGr6PdsoMAql9aARi-QrZGfMVmeJyk0dXYvsrOdhShJMdQB4uV6McbvpZLPHe4_ctozX_QG5GXtH1ms4JIe3mBNtCmEL38coFqq4x5ZgiwEFMLs1LxnokjIeWAczBVLSFP4Ew=s2048">
            <a:extLst>
              <a:ext uri="{FF2B5EF4-FFF2-40B4-BE49-F238E27FC236}">
                <a16:creationId xmlns:a16="http://schemas.microsoft.com/office/drawing/2014/main" id="{9149B9AB-10C6-4C34-A8BF-AFEFD795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90" y="587391"/>
            <a:ext cx="6177342" cy="353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298D3D2-B048-4EB7-B0A1-2F5928072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55" y="3685724"/>
            <a:ext cx="993656" cy="9936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11E42F-9F65-45EF-9868-EE6D710A8F78}"/>
              </a:ext>
            </a:extLst>
          </p:cNvPr>
          <p:cNvSpPr txBox="1"/>
          <p:nvPr/>
        </p:nvSpPr>
        <p:spPr>
          <a:xfrm>
            <a:off x="5688359" y="4050481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1400" b="1" dirty="0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883653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7107</TotalTime>
  <Words>591</Words>
  <Application>Microsoft Office PowerPoint</Application>
  <PresentationFormat>Personalizar</PresentationFormat>
  <Paragraphs>266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80" baseType="lpstr">
      <vt:lpstr>SimSun</vt:lpstr>
      <vt:lpstr>a song for jennifer</vt:lpstr>
      <vt:lpstr>Aharoni</vt:lpstr>
      <vt:lpstr>All the Way to the Sun</vt:lpstr>
      <vt:lpstr>Arial</vt:lpstr>
      <vt:lpstr>Artifakt Element Black</vt:lpstr>
      <vt:lpstr>Broadway</vt:lpstr>
      <vt:lpstr>Calibri</vt:lpstr>
      <vt:lpstr>Castellar</vt:lpstr>
      <vt:lpstr>Electric Butterflies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st002706</dc:creator>
  <cp:lastModifiedBy>PEDRO DE CARVALHO GUADALUPE ST002706</cp:lastModifiedBy>
  <cp:revision>466</cp:revision>
  <dcterms:created xsi:type="dcterms:W3CDTF">2018-12-18T19:02:18Z</dcterms:created>
  <dcterms:modified xsi:type="dcterms:W3CDTF">2023-01-10T19:13:10Z</dcterms:modified>
</cp:coreProperties>
</file>